
<file path=[Content_Types].xml><?xml version="1.0" encoding="utf-8"?>
<Types xmlns="http://schemas.openxmlformats.org/package/2006/content-types">
  <Default Extension="mp3" ContentType="audio/mp3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A90A7-C7EF-4939-8EF0-06F6A9FE16F5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380D2-5B24-4DF6-8C6C-03A34D223A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62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AAB40-D6C5-4B74-A239-7CA88411033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4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AAB40-D6C5-4B74-A239-7CA88411033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69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1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2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83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9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8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19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95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5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6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03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214A8-B1CC-4BF0-B8A3-2BFFD1BE3AF1}" type="datetimeFigureOut">
              <a:rPr lang="fr-FR" smtClean="0"/>
              <a:t>03/02/2016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2F8E6-B431-4CE4-BC1B-359358502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93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jacqueslanciault.com/wp-content/RUDSC_10586_800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jacqueslanciault.com/wp-content/RUDSC_10596a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jacqueslanciault.com/wp-content/RUDSC_0189b_800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jacqueslanciault.com/wp-content/RUDSC_0189e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hyperlink" Target="http://www.jacqueslanciault.com/wp-content/RUDSC_0189d_800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jacqueslanciault.com/wp-content/RUDSC_0189f_800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hyperlink" Target="https://commons.wikimedia.org/wiki/File:Die_drei_Bogatyr.jpg?uselang=f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jacqueslanciault.com/wp-content/RUDSC_0189l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://www.jacqueslanciault.com/wp-content/RUDSC_0189m_800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hyperlink" Target="http://www.jacqueslanciault.com/wp-content/RUDSC_0189o_8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Aivazovsky,_Ivan_-_The_Ninth_Wave.jpg?uselang=fr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s://parkstoneinternational.files.wordpress.com/2012/09/repin11.jp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zone-numerique.com/wp-content/uploads/2015/05/drapeau-russ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1535110" y="734797"/>
            <a:ext cx="60737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Откройте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для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себя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Россию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4" descr="http://img0.svstatic.com/wallpapers/802c95e6266c97cc92915b18190e83b7_large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5688632" cy="3986605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evgeniaobraztsova.com/media/news/bolsho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803" y="3789040"/>
            <a:ext cx="5835693" cy="3024336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3528" y="2268161"/>
            <a:ext cx="57372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Красная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площадь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</a:t>
            </a: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ее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истории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43808" y="4163015"/>
            <a:ext cx="675049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</a:rPr>
              <a:t>Большой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театр</a:t>
            </a:r>
            <a:r>
              <a:rPr lang="en-US" sz="3200" b="1" dirty="0">
                <a:solidFill>
                  <a:srgbClr val="FF0000"/>
                </a:solidFill>
              </a:rPr>
              <a:t> и </a:t>
            </a:r>
            <a:r>
              <a:rPr lang="en-US" sz="3200" b="1" dirty="0" err="1">
                <a:solidFill>
                  <a:srgbClr val="FF0000"/>
                </a:solidFill>
              </a:rPr>
              <a:t>знаменитые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композиторы</a:t>
            </a:r>
            <a:endParaRPr lang="en-US" sz="3200" b="1" dirty="0">
              <a:solidFill>
                <a:srgbClr val="FF0000"/>
              </a:solidFill>
            </a:endParaRPr>
          </a:p>
          <a:p>
            <a:r>
              <a:rPr lang="ru-RU" b="1" dirty="0"/>
              <a:t> </a:t>
            </a:r>
            <a:endParaRPr lang="en-US" dirty="0"/>
          </a:p>
        </p:txBody>
      </p:sp>
      <p:pic>
        <p:nvPicPr>
          <p:cNvPr id="10" name="Moscow Nights (Instrumental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750" out="2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zone-numerique.com/wp-content/uploads/2015/05/drapeau-russ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0386"/>
            <a:ext cx="8640960" cy="2659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323528" y="620688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Откройте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Россию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художники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картины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img1.mxstatic.com/wallpapers/7bae993de8a2801e1aaea83a08e0deca_larg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32720"/>
            <a:ext cx="2664296" cy="166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alux.com/wp-content/uploads/2014/09/prado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27" y="4725144"/>
            <a:ext cx="28163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55776" y="3284984"/>
            <a:ext cx="32497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Париж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Лувр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2951" y="4027130"/>
            <a:ext cx="374769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Мадрид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Прадо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15816" y="5377444"/>
            <a:ext cx="65527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Третьяковскаю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галерею</a:t>
            </a:r>
            <a:endParaRPr lang="en-US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Санкт-Петербурге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РОССИИ .</a:t>
            </a:r>
          </a:p>
          <a:p>
            <a:r>
              <a:rPr lang="en-US" sz="27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0851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6856" y="62068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Государственная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Третьяковская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галерея</a:t>
            </a:r>
            <a:r>
              <a:rPr lang="en-US" sz="2800" b="1" dirty="0">
                <a:solidFill>
                  <a:schemeClr val="bg1"/>
                </a:solidFill>
              </a:rPr>
              <a:t> в </a:t>
            </a:r>
            <a:r>
              <a:rPr lang="en-US" sz="2800" b="1" dirty="0" err="1">
                <a:solidFill>
                  <a:schemeClr val="bg1"/>
                </a:solidFill>
              </a:rPr>
              <a:t>Москве</a:t>
            </a:r>
            <a:r>
              <a:rPr lang="en-US" sz="2800" b="1" dirty="0">
                <a:solidFill>
                  <a:schemeClr val="bg1"/>
                </a:solidFill>
              </a:rPr>
              <a:t> и </a:t>
            </a:r>
            <a:r>
              <a:rPr lang="en-US" sz="2800" b="1" dirty="0" err="1">
                <a:solidFill>
                  <a:schemeClr val="bg1"/>
                </a:solidFill>
              </a:rPr>
              <a:t>Санкт-Петербургске</a:t>
            </a:r>
            <a:r>
              <a:rPr lang="en-US" sz="2800" b="1" dirty="0">
                <a:solidFill>
                  <a:schemeClr val="bg1"/>
                </a:solidFill>
              </a:rPr>
              <a:t>   </a:t>
            </a:r>
            <a:r>
              <a:rPr lang="en-US" sz="2800" b="1" dirty="0" err="1">
                <a:solidFill>
                  <a:schemeClr val="bg1"/>
                </a:solidFill>
              </a:rPr>
              <a:t>Русский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музей</a:t>
            </a:r>
            <a:r>
              <a:rPr lang="en-US" sz="2800" b="1" dirty="0">
                <a:solidFill>
                  <a:schemeClr val="bg1"/>
                </a:solidFill>
              </a:rPr>
              <a:t> : 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err="1" smtClean="0"/>
              <a:t>Два</a:t>
            </a:r>
            <a:r>
              <a:rPr lang="en-US" sz="2800" b="1" dirty="0" smtClean="0"/>
              <a:t> </a:t>
            </a:r>
            <a:r>
              <a:rPr lang="en-US" sz="2800" b="1" dirty="0" err="1"/>
              <a:t>музея</a:t>
            </a:r>
            <a:r>
              <a:rPr lang="en-US" sz="2800" b="1" dirty="0"/>
              <a:t> , </a:t>
            </a:r>
            <a:r>
              <a:rPr lang="en-US" sz="2800" b="1" dirty="0" err="1"/>
              <a:t>которые</a:t>
            </a:r>
            <a:r>
              <a:rPr lang="en-US" sz="2800" b="1" dirty="0"/>
              <a:t> </a:t>
            </a:r>
            <a:r>
              <a:rPr lang="en-US" sz="2800" b="1" dirty="0" err="1"/>
              <a:t>празднуют</a:t>
            </a:r>
            <a:r>
              <a:rPr lang="en-US" sz="2800" b="1" dirty="0"/>
              <a:t> </a:t>
            </a:r>
            <a:r>
              <a:rPr lang="en-US" sz="2800" b="1" dirty="0" err="1"/>
              <a:t>русске</a:t>
            </a:r>
            <a:r>
              <a:rPr lang="en-US" sz="2800" b="1" dirty="0"/>
              <a:t> </a:t>
            </a:r>
            <a:r>
              <a:rPr lang="en-US" sz="2800" b="1" dirty="0" err="1"/>
              <a:t>искусство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Connecteur droit 4"/>
          <p:cNvCxnSpPr>
            <a:stCxn id="2" idx="2"/>
          </p:cNvCxnSpPr>
          <p:nvPr/>
        </p:nvCxnSpPr>
        <p:spPr>
          <a:xfrm>
            <a:off x="4561656" y="1763688"/>
            <a:ext cx="0" cy="496369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179512" y="1671191"/>
            <a:ext cx="42532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Третьяковская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галерея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8104" y="1684747"/>
            <a:ext cx="27846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усский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 8" descr="L’entrée dans le musée est aussi digne des contes russes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08" y="2172439"/>
            <a:ext cx="3727249" cy="244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Connecteur droit 9"/>
          <p:cNvCxnSpPr/>
          <p:nvPr/>
        </p:nvCxnSpPr>
        <p:spPr>
          <a:xfrm flipH="1">
            <a:off x="323528" y="1556792"/>
            <a:ext cx="82809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5496" y="4795118"/>
            <a:ext cx="47888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Основанная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1856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endParaRPr lang="en-US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Посвящается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русского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искусства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3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3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</a:t>
            </a:r>
            <a:r>
              <a:rPr lang="ru-RU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 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</a:p>
          <a:p>
            <a:r>
              <a:rPr lang="en-US" sz="24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 15" descr="Le palais Mikhaïlovski où loge le Musée russe, Saint-Pétersbourg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850" y="2172439"/>
            <a:ext cx="3394582" cy="244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4572000" y="4381835"/>
            <a:ext cx="4572000" cy="18620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Основанная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1898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endParaRPr lang="en-US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3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Посвящается</a:t>
            </a:r>
            <a:r>
              <a:rPr lang="en-US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русского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искусства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формах</a:t>
            </a:r>
            <a:r>
              <a:rPr 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3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</a:t>
            </a:r>
            <a:r>
              <a:rPr lang="en-US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3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400000 </a:t>
            </a:r>
            <a:r>
              <a:rPr lang="en-US" sz="2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</a:t>
            </a:r>
            <a:endParaRPr lang="en-US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86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000">
        <p:fade/>
      </p:transition>
    </mc:Choice>
    <mc:Fallback xmlns="">
      <p:transition spd="med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476672"/>
            <a:ext cx="57688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Третьяковская галерея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http://www.tretyakovgallery.ru/design/standart/en/images/gtg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666" y="260648"/>
            <a:ext cx="226956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520" y="1484784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smtClean="0">
                <a:solidFill>
                  <a:schemeClr val="bg1"/>
                </a:solidFill>
              </a:rPr>
              <a:t>Основанная в 1856 году из частной коллекции Павла Третьякова, большой любитель искусства, который сделал подарок городу Москва в конце девятнадцатого века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ru-RU" sz="2600" dirty="0" smtClean="0">
                <a:solidFill>
                  <a:schemeClr val="bg1"/>
                </a:solidFill>
              </a:rPr>
              <a:t>Эта коллекция русского искусства, возможно, менее известна во всем мире как шедевры художников Западной Европы, но в России, репродукции этих картин везде: на коробки конфет, деревянные шкатулки для украшений на коврах и календарей.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ru-RU" sz="2600" dirty="0" smtClean="0">
                <a:solidFill>
                  <a:schemeClr val="bg1"/>
                </a:solidFill>
              </a:rPr>
              <a:t>Вся история страны, со времен царской России до современности, не рассказал в этой галерее.</a:t>
            </a:r>
          </a:p>
        </p:txBody>
      </p:sp>
    </p:spTree>
    <p:extLst>
      <p:ext uri="{BB962C8B-B14F-4D97-AF65-F5344CB8AC3E}">
        <p14:creationId xmlns:p14="http://schemas.microsoft.com/office/powerpoint/2010/main" val="345994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35496" y="260648"/>
            <a:ext cx="8964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Третьяковская галерея в картинках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45638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3"/>
          <p:cNvSpPr>
            <a:spLocks noGrp="1"/>
          </p:cNvSpPr>
          <p:nvPr/>
        </p:nvSpPr>
        <p:spPr>
          <a:xfrm>
            <a:off x="4572000" y="2780928"/>
            <a:ext cx="4038600" cy="1080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Один из залов галерей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581" y="1772816"/>
            <a:ext cx="1463675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6"/>
            <a:ext cx="1944216" cy="311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5"/>
          <p:cNvSpPr txBox="1"/>
          <p:nvPr/>
        </p:nvSpPr>
        <p:spPr>
          <a:xfrm>
            <a:off x="-108520" y="5665641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Статуя Павла Третьякова, основателя галереи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28" y="4686709"/>
            <a:ext cx="147002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11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Текст 2"/>
          <p:cNvSpPr>
            <a:spLocks noGrp="1"/>
          </p:cNvSpPr>
          <p:nvPr/>
        </p:nvSpPr>
        <p:spPr>
          <a:xfrm>
            <a:off x="385192" y="1437941"/>
            <a:ext cx="8147248" cy="10297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0" dirty="0" smtClean="0">
                <a:solidFill>
                  <a:schemeClr val="bg1"/>
                </a:solidFill>
              </a:rPr>
              <a:t>Русский музей - Санкт-Петербург, посвященный исключительно русскому искусству</a:t>
            </a:r>
            <a:endParaRPr lang="ru-RU" sz="2800" b="0" dirty="0">
              <a:solidFill>
                <a:schemeClr val="bg1"/>
              </a:solidFill>
            </a:endParaRPr>
          </a:p>
        </p:txBody>
      </p:sp>
      <p:sp>
        <p:nvSpPr>
          <p:cNvPr id="6" name="Объект 3"/>
          <p:cNvSpPr>
            <a:spLocks noGrp="1"/>
          </p:cNvSpPr>
          <p:nvPr/>
        </p:nvSpPr>
        <p:spPr>
          <a:xfrm>
            <a:off x="385192" y="2755765"/>
            <a:ext cx="8435280" cy="1296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Он был основан в 1898 году по приказу царя Николая II для того, чтобы конкурировать Третьяковскую галерею, открыл сорок лет назад в Москве.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Текст 4"/>
          <p:cNvSpPr>
            <a:spLocks noGrp="1"/>
          </p:cNvSpPr>
          <p:nvPr/>
        </p:nvSpPr>
        <p:spPr>
          <a:xfrm>
            <a:off x="323528" y="4123917"/>
            <a:ext cx="8434263" cy="9361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0" dirty="0" smtClean="0">
                <a:solidFill>
                  <a:schemeClr val="bg1"/>
                </a:solidFill>
              </a:rPr>
              <a:t>Сегодня музей имеет некоторые 400000 картины, скульптуры и декоративные предметы.</a:t>
            </a:r>
            <a:endParaRPr lang="ru-RU" sz="2800" b="0" dirty="0">
              <a:solidFill>
                <a:schemeClr val="bg1"/>
              </a:solidFill>
            </a:endParaRPr>
          </a:p>
        </p:txBody>
      </p:sp>
      <p:sp>
        <p:nvSpPr>
          <p:cNvPr id="8" name="Объект 5"/>
          <p:cNvSpPr>
            <a:spLocks noGrp="1"/>
          </p:cNvSpPr>
          <p:nvPr/>
        </p:nvSpPr>
        <p:spPr>
          <a:xfrm>
            <a:off x="323528" y="5204036"/>
            <a:ext cx="8291265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Это, очевидно, наиболее важная коллекция русского искусства в мире.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92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6048404" cy="333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27624"/>
            <a:ext cx="6608612" cy="324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268" y="2348880"/>
            <a:ext cx="3913228" cy="2606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539552" y="355303"/>
            <a:ext cx="67932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музей в катринках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èche droite 7"/>
          <p:cNvSpPr/>
          <p:nvPr/>
        </p:nvSpPr>
        <p:spPr>
          <a:xfrm rot="5400000">
            <a:off x="8168536" y="1480920"/>
            <a:ext cx="684075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6305675" y="1772816"/>
            <a:ext cx="21547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Музей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изнутри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10" name="Flèche droite 9"/>
          <p:cNvSpPr/>
          <p:nvPr/>
        </p:nvSpPr>
        <p:spPr>
          <a:xfrm rot="10956886">
            <a:off x="7434269" y="5889496"/>
            <a:ext cx="721083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875709" y="5301208"/>
            <a:ext cx="194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Музей ночью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4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97768"/>
            <a:ext cx="8784976" cy="1143000"/>
          </a:xfrm>
        </p:spPr>
        <p:txBody>
          <a:bodyPr>
            <a:no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C</a:t>
            </a:r>
            <a:r>
              <a:rPr lang="ru-RU" sz="3600" dirty="0">
                <a:solidFill>
                  <a:schemeClr val="bg1"/>
                </a:solidFill>
              </a:rPr>
              <a:t>амые запоминающиеся художники/картины выставленные в этих двух музеях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Произведения первых русских портретистов, из которых самый первый Иван Никитин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Pierre le Grand sur son lit de mort, Ivan Nikitine, Musée russe, Saint-Pétersbourg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11694"/>
            <a:ext cx="2364095" cy="2841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Connecteur droit 5"/>
          <p:cNvCxnSpPr/>
          <p:nvPr/>
        </p:nvCxnSpPr>
        <p:spPr>
          <a:xfrm>
            <a:off x="179512" y="1556792"/>
            <a:ext cx="86409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79512" y="60212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u="sng" dirty="0">
                <a:solidFill>
                  <a:schemeClr val="bg1"/>
                </a:solidFill>
              </a:rPr>
              <a:t>Петр Великий на смертном одре</a:t>
            </a:r>
            <a:endParaRPr lang="en-US" u="sng" dirty="0">
              <a:solidFill>
                <a:schemeClr val="bg1"/>
              </a:solidFill>
            </a:endParaRPr>
          </a:p>
        </p:txBody>
      </p:sp>
      <p:pic>
        <p:nvPicPr>
          <p:cNvPr id="9" name="Image 8" descr="Portrait de Maria Diakova par Dmitri Levitsky, Galerie Tretiakov, Moscou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23" y="3006146"/>
            <a:ext cx="2364095" cy="3221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5039544" y="6300028"/>
            <a:ext cx="3780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chemeClr val="bg1"/>
                </a:solidFill>
              </a:rPr>
              <a:t>Портрет Екатерины II. </a:t>
            </a:r>
            <a:r>
              <a:rPr lang="en-US" u="sng" dirty="0">
                <a:solidFill>
                  <a:schemeClr val="bg1"/>
                </a:solidFill>
              </a:rPr>
              <a:t>1783</a:t>
            </a:r>
            <a:r>
              <a:rPr lang="fr-FR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51512" y="1556791"/>
            <a:ext cx="0" cy="507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788024" y="1729768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Художник Дмитрий Левитский: он также написал портрет Екатерины второй.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22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e dernier jour de Pompéi de Karl Briullov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6" y="2275226"/>
            <a:ext cx="4746978" cy="3386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88575" y="405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Художник Карл Брюллов стал первым русским художник получившим всемирную известность, в первую очередь за свою картину «</a:t>
            </a:r>
            <a:r>
              <a:rPr lang="fr-FR" sz="2400" dirty="0">
                <a:solidFill>
                  <a:schemeClr val="bg1"/>
                </a:solidFill>
              </a:rPr>
              <a:t> </a:t>
            </a:r>
            <a:r>
              <a:rPr lang="ru-RU" sz="2400" dirty="0">
                <a:solidFill>
                  <a:schemeClr val="bg1"/>
                </a:solidFill>
              </a:rPr>
              <a:t>Последний день Помпеи».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Image 5" descr="The Rider de Karl Briullov, Galerie Tretiakov, Moscou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8170"/>
            <a:ext cx="3240360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401086" y="587727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u="sng" dirty="0">
                <a:solidFill>
                  <a:schemeClr val="bg1"/>
                </a:solidFill>
              </a:rPr>
              <a:t>Карл Бпюллов, «Последний день Помпеи» 1833.</a:t>
            </a:r>
            <a:endParaRPr lang="en-US" sz="2400" u="sng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21250" y="5681938"/>
            <a:ext cx="2214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>
                <a:solidFill>
                  <a:schemeClr val="bg1"/>
                </a:solidFill>
              </a:rPr>
              <a:t>Всадница, 1832</a:t>
            </a:r>
            <a:endParaRPr lang="fr-FR" sz="24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2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5854" y="308248"/>
            <a:ext cx="4256146" cy="1752600"/>
          </a:xfrm>
        </p:spPr>
        <p:txBody>
          <a:bodyPr>
            <a:normAutofit fontScale="92500"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Иванов потратил 20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долгих лет, чтобы реализовать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картину,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озаглавленную</a:t>
            </a:r>
          </a:p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Явление Христа "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Le dernier jour de Pompéi de Karl Briullov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54" y="2043888"/>
            <a:ext cx="4256146" cy="2644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https://upload.wikimedia.org/wikipedia/commons/thumb/d/dd/Die_drei_Bogatyr.jpg/220px-Die_drei_Bogatyr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84" y="2996952"/>
            <a:ext cx="4004310" cy="2657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/>
          <p:cNvSpPr txBox="1"/>
          <p:nvPr/>
        </p:nvSpPr>
        <p:spPr>
          <a:xfrm>
            <a:off x="5715001" y="2276872"/>
            <a:ext cx="2873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Виктор Васнецов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9512" y="4885293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Иванов" Явление Христа "</a:t>
            </a: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866584" y="5805264"/>
            <a:ext cx="4004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" Богатыри " ( 1898) является самым популярным картина России .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99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4216" y="1024477"/>
            <a:ext cx="4252583" cy="10826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</a:rPr>
              <a:t>Иван Шишкин был одним из лучших русских пейзажистов .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4" name="Image 3" descr="L’inconnue d’Ivan Kramskoï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24477"/>
            <a:ext cx="3816985" cy="2962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Un matin dans une forêt de pins, œuvre d’Ivan Shishkine, qu’il a renié, et de Contantin Savitski, Galerie Tretiakov, Moscou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551" y="2107151"/>
            <a:ext cx="4314248" cy="2962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/>
          <p:cNvSpPr txBox="1"/>
          <p:nvPr/>
        </p:nvSpPr>
        <p:spPr>
          <a:xfrm>
            <a:off x="251520" y="206375"/>
            <a:ext cx="398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 </a:t>
            </a:r>
            <a:r>
              <a:rPr lang="bg-BG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Крамской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19" y="4397374"/>
            <a:ext cx="3816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" </a:t>
            </a:r>
            <a:r>
              <a:rPr lang="ru-RU" sz="2000" dirty="0" smtClean="0">
                <a:solidFill>
                  <a:schemeClr val="bg1"/>
                </a:solidFill>
              </a:rPr>
              <a:t>Неизвестная » 1883 картина </a:t>
            </a:r>
            <a:r>
              <a:rPr lang="ru-RU" sz="2000" dirty="0">
                <a:solidFill>
                  <a:schemeClr val="bg1"/>
                </a:solidFill>
              </a:rPr>
              <a:t>И. Н. Крамской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372551" y="5582148"/>
            <a:ext cx="4314248" cy="85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586617" y="6159832"/>
            <a:ext cx="4314248" cy="85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383670" y="5407267"/>
            <a:ext cx="45283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" Однажды утром в сосновом лесу </a:t>
            </a:r>
            <a:r>
              <a:rPr lang="ru-RU" sz="2000" dirty="0" smtClean="0">
                <a:solidFill>
                  <a:schemeClr val="bg1"/>
                </a:solidFill>
              </a:rPr>
              <a:t>»  </a:t>
            </a:r>
            <a:r>
              <a:rPr lang="ru-RU" sz="2000" dirty="0">
                <a:solidFill>
                  <a:schemeClr val="bg1"/>
                </a:solidFill>
              </a:rPr>
              <a:t>1889 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Это </a:t>
            </a:r>
            <a:r>
              <a:rPr lang="ru-RU" sz="2000" dirty="0" smtClean="0">
                <a:solidFill>
                  <a:schemeClr val="bg1"/>
                </a:solidFill>
              </a:rPr>
              <a:t>вторая самая популярная </a:t>
            </a:r>
            <a:r>
              <a:rPr lang="ru-RU" sz="2000" dirty="0">
                <a:solidFill>
                  <a:schemeClr val="bg1"/>
                </a:solidFill>
              </a:rPr>
              <a:t>живопись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России .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6592" y="94010"/>
            <a:ext cx="3801352" cy="11747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Илья Репин ,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реализма .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Ivan le Terrible tuant son fils, Ilya Repine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80135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https://parkstoneinternational.files.wordpress.com/2012/09/repin11.jpg?w=418&amp;h=256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878" y="188640"/>
            <a:ext cx="4145228" cy="2719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 descr="Aivazovsky, Ivan - The Ninth Wave.jp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68" y="4221088"/>
            <a:ext cx="3543588" cy="242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/>
          <p:cNvSpPr txBox="1"/>
          <p:nvPr/>
        </p:nvSpPr>
        <p:spPr>
          <a:xfrm>
            <a:off x="4685878" y="2908276"/>
            <a:ext cx="41452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Работа наиболее мастерски Ильи Репина " Торжественное заседание Государственного Совета 7 мая 1901 " (1903 )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1519" y="4540250"/>
            <a:ext cx="43204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" Иван Грозный убивает своего сына " 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18566" y="5419209"/>
            <a:ext cx="4425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Иван Айвазовский морской художник  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09021" y="5901293"/>
            <a:ext cx="2403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Девятый вал, 1850 г.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1" name="Flèche vers la droite 10"/>
          <p:cNvSpPr/>
          <p:nvPr/>
        </p:nvSpPr>
        <p:spPr>
          <a:xfrm>
            <a:off x="3812920" y="5901293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9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35696" y="851228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</a:t>
            </a:r>
            <a:endParaRPr lang="fr-FR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9512" y="3140967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Слайд-шоу достигается класса 3 C группой</a:t>
            </a:r>
            <a:r>
              <a:rPr lang="ru-RU" sz="2800" dirty="0" smtClean="0"/>
              <a:t> 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Maxence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Lehee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Boris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Geny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Iris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Gibourg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Eva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Tsinker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Pierrick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Sadoux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J-S Stasi, Lysa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Lecornec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Cassandra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Makavos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Ahmed Sekkat, </a:t>
            </a:r>
          </a:p>
          <a:p>
            <a:pPr algn="ctr"/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Diana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Zenyan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Diana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Tosunyan</a:t>
            </a:r>
            <a:endParaRPr lang="fr-F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07704" y="5981856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Podmoskovnye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Vechera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Version Instrumentale</a:t>
            </a: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317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478</Words>
  <Application>Microsoft Office PowerPoint</Application>
  <PresentationFormat>Affichage à l'écran (4:3)</PresentationFormat>
  <Paragraphs>69</Paragraphs>
  <Slides>13</Slides>
  <Notes>2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Présentation PowerPoint</vt:lpstr>
      <vt:lpstr>Présentation PowerPoint</vt:lpstr>
      <vt:lpstr>Государственная Третьяковская галерея в Москве и Санкт-Петербургске   Русский музей :  Два музея , которые празднуют русске искусство  </vt:lpstr>
      <vt:lpstr>Présentation PowerPoint</vt:lpstr>
      <vt:lpstr>Présentation PowerPoint</vt:lpstr>
      <vt:lpstr>Présentation PowerPoint</vt:lpstr>
      <vt:lpstr>Présentation PowerPoint</vt:lpstr>
      <vt:lpstr>Cамые запоминающиеся художники/картины выставленные в этих двух музеях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Maxence LEHEE</dc:creator>
  <cp:lastModifiedBy>MAXLEHEE</cp:lastModifiedBy>
  <cp:revision>13</cp:revision>
  <dcterms:created xsi:type="dcterms:W3CDTF">2016-02-02T15:25:14Z</dcterms:created>
  <dcterms:modified xsi:type="dcterms:W3CDTF">2016-02-03T12:57:50Z</dcterms:modified>
</cp:coreProperties>
</file>